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00" y="22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AF425-8A47-4792-9FAD-677D6DD6CFA7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8472-990E-44ED-A877-E047A0B5D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AF425-8A47-4792-9FAD-677D6DD6CFA7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8472-990E-44ED-A877-E047A0B5D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AF425-8A47-4792-9FAD-677D6DD6CFA7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8472-990E-44ED-A877-E047A0B5D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AF425-8A47-4792-9FAD-677D6DD6CFA7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8472-990E-44ED-A877-E047A0B5D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AF425-8A47-4792-9FAD-677D6DD6CFA7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8472-990E-44ED-A877-E047A0B5D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AF425-8A47-4792-9FAD-677D6DD6CFA7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8472-990E-44ED-A877-E047A0B5D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AF425-8A47-4792-9FAD-677D6DD6CFA7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8472-990E-44ED-A877-E047A0B5D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AF425-8A47-4792-9FAD-677D6DD6CFA7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8472-990E-44ED-A877-E047A0B5D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AF425-8A47-4792-9FAD-677D6DD6CFA7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8472-990E-44ED-A877-E047A0B5D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AF425-8A47-4792-9FAD-677D6DD6CFA7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8472-990E-44ED-A877-E047A0B5D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AF425-8A47-4792-9FAD-677D6DD6CFA7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8472-990E-44ED-A877-E047A0B5D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AF425-8A47-4792-9FAD-677D6DD6CFA7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88472-990E-44ED-A877-E047A0B5D26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559675" cy="1068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rachelvh</dc:creator>
  <cp:lastModifiedBy>rachelvh</cp:lastModifiedBy>
  <cp:revision>1</cp:revision>
  <dcterms:created xsi:type="dcterms:W3CDTF">2010-04-19T02:37:29Z</dcterms:created>
  <dcterms:modified xsi:type="dcterms:W3CDTF">2010-04-19T02:38:17Z</dcterms:modified>
</cp:coreProperties>
</file>